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9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The Port of Hueneme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Redesign of </a:t>
            </a:r>
            <a:r>
              <a:rPr lang="en-US" altLang="en-US" sz="2400" dirty="0" err="1" smtClean="0">
                <a:solidFill>
                  <a:prstClr val="white"/>
                </a:solidFill>
              </a:rPr>
              <a:t>portofhueneme.org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Websites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112314" y="5426484"/>
            <a:ext cx="3274431" cy="131271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363" y="5590080"/>
            <a:ext cx="1864678" cy="978400"/>
          </a:xfrm>
          <a:prstGeom prst="rect">
            <a:avLst/>
          </a:prstGeom>
        </p:spPr>
      </p:pic>
      <p:pic>
        <p:nvPicPr>
          <p:cNvPr id="5" name="Picture 4" descr="POH_AAPAsubmissions_home2-1.jp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2575" y="4937418"/>
            <a:ext cx="2134705" cy="163762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POH_AAPAsubmissions_home1-1.jp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9135" y="2315521"/>
            <a:ext cx="2972043" cy="227998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 descr="POH_AAPAsubmissions_Interior1-1.jp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2641" y="2316006"/>
            <a:ext cx="2112645" cy="229372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POH_AAPAsubmissions_home3-1.jp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5946" y="4937096"/>
            <a:ext cx="2123520" cy="162904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9800</TotalTime>
  <Words>9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9</cp:revision>
  <dcterms:created xsi:type="dcterms:W3CDTF">2014-12-01T22:27:14Z</dcterms:created>
  <dcterms:modified xsi:type="dcterms:W3CDTF">2015-06-02T14:21:20Z</dcterms:modified>
</cp:coreProperties>
</file>